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981700" cx="11430000"/>
  <p:notesSz cx="6858000" cy="9144000"/>
  <p:embeddedFontLst>
    <p:embeddedFont>
      <p:font typeface="Raleway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84">
          <p15:clr>
            <a:srgbClr val="A4A3A4"/>
          </p15:clr>
        </p15:guide>
        <p15:guide id="2" pos="36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84" orient="horz"/>
        <p:guide pos="36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-bold.fntdata"/><Relationship Id="rId82" Type="http://schemas.openxmlformats.org/officeDocument/2006/relationships/font" Target="fonts/Raleway-boldItalic.fntdata"/><Relationship Id="rId81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aleway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30303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303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30304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303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30304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303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30304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303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30304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303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30304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303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30304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30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30304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303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30304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303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30304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303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30304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303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30303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30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30305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303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30305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303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30305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303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30305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30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30305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303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30305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30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30305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303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30305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303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30305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303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30305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303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30303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303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30306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303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30306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303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30306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30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30306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30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30306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30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30306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30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30306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30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30306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303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30306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303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30306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30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30303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30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30307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30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30307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303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30307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303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30307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30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30307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303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30307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303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30307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30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30307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30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30307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303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30307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303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30303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303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30308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303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30308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30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30308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303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30308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303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30308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303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30308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303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30308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303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30308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303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30308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303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30308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303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30303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303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30309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303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30309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303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30309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303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30309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30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303094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303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303095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30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303096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303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30309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303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30309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303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30309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303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303037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303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303100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303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303101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30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303102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303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https://docs.google.com/document/d/1opSCqKofFBm9emIT9O0mrf04CeCU1pDZz-S5Ljb5Gus/edit?pli=1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303103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303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https://www.figma.com/file/L9WwScC371BEBw9K1sbYGg/Sprout-Hi-Fi?node-id=1995%3A0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303038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303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303039:notes"/>
          <p:cNvSpPr/>
          <p:nvPr>
            <p:ph idx="2" type="sldImg"/>
          </p:nvPr>
        </p:nvSpPr>
        <p:spPr>
          <a:xfrm>
            <a:off x="153183" y="685800"/>
            <a:ext cx="655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303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89635" y="865913"/>
            <a:ext cx="10650600" cy="2387100"/>
          </a:xfrm>
          <a:prstGeom prst="rect">
            <a:avLst/>
          </a:prstGeom>
        </p:spPr>
        <p:txBody>
          <a:bodyPr anchorCtr="0" anchor="b" bIns="111625" lIns="111625" spcFirstLastPara="1" rIns="111625" wrap="square" tIns="11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89625" y="3295982"/>
            <a:ext cx="10650600" cy="9219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89625" y="1286382"/>
            <a:ext cx="10650600" cy="2283600"/>
          </a:xfrm>
          <a:prstGeom prst="rect">
            <a:avLst/>
          </a:prstGeom>
        </p:spPr>
        <p:txBody>
          <a:bodyPr anchorCtr="0" anchor="b" bIns="111625" lIns="111625" spcFirstLastPara="1" rIns="111625" wrap="square" tIns="11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89625" y="3665921"/>
            <a:ext cx="10650600" cy="15129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89625" y="2501359"/>
            <a:ext cx="10650600" cy="9789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89625" y="517548"/>
            <a:ext cx="10650600" cy="6660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89625" y="1340286"/>
            <a:ext cx="10650600" cy="39732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89625" y="517548"/>
            <a:ext cx="10650600" cy="6660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89625" y="1340286"/>
            <a:ext cx="4999800" cy="39732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040500" y="1340286"/>
            <a:ext cx="4999800" cy="39732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89625" y="517548"/>
            <a:ext cx="10650600" cy="6660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89625" y="646142"/>
            <a:ext cx="3510000" cy="879000"/>
          </a:xfrm>
          <a:prstGeom prst="rect">
            <a:avLst/>
          </a:prstGeom>
        </p:spPr>
        <p:txBody>
          <a:bodyPr anchorCtr="0" anchor="b" bIns="111625" lIns="111625" spcFirstLastPara="1" rIns="111625" wrap="square" tIns="11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89625" y="1616053"/>
            <a:ext cx="3510000" cy="36975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12813" y="523508"/>
            <a:ext cx="7959900" cy="47574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715000" y="-145"/>
            <a:ext cx="5715000" cy="598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1625" lIns="111625" spcFirstLastPara="1" rIns="111625" wrap="square" tIns="11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31875" y="1434137"/>
            <a:ext cx="5056500" cy="1723800"/>
          </a:xfrm>
          <a:prstGeom prst="rect">
            <a:avLst/>
          </a:prstGeom>
        </p:spPr>
        <p:txBody>
          <a:bodyPr anchorCtr="0" anchor="b" bIns="111625" lIns="111625" spcFirstLastPara="1" rIns="111625" wrap="square" tIns="111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31875" y="3259872"/>
            <a:ext cx="5056500" cy="1436400"/>
          </a:xfrm>
          <a:prstGeom prst="rect">
            <a:avLst/>
          </a:prstGeom>
        </p:spPr>
        <p:txBody>
          <a:bodyPr anchorCtr="0" anchor="t" bIns="111625" lIns="111625" spcFirstLastPara="1" rIns="111625" wrap="square" tIns="11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174375" y="842072"/>
            <a:ext cx="4796400" cy="42972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89625" y="4920002"/>
            <a:ext cx="7498500" cy="703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9625" y="517548"/>
            <a:ext cx="10650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625" lIns="111625" spcFirstLastPara="1" rIns="111625" wrap="square" tIns="111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9625" y="1340286"/>
            <a:ext cx="10650600" cy="3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625" lIns="111625" spcFirstLastPara="1" rIns="111625" wrap="square" tIns="1116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590572" y="5423148"/>
            <a:ext cx="685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625" lIns="111625" spcFirstLastPara="1" rIns="111625" wrap="square" tIns="111625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</a:defRPr>
            </a:lvl1pPr>
            <a:lvl2pPr lvl="1" algn="r">
              <a:buNone/>
              <a:defRPr sz="1200">
                <a:solidFill>
                  <a:schemeClr val="dk2"/>
                </a:solidFill>
              </a:defRPr>
            </a:lvl2pPr>
            <a:lvl3pPr lvl="2" algn="r">
              <a:buNone/>
              <a:defRPr sz="1200">
                <a:solidFill>
                  <a:schemeClr val="dk2"/>
                </a:solidFill>
              </a:defRPr>
            </a:lvl3pPr>
            <a:lvl4pPr lvl="3" algn="r">
              <a:buNone/>
              <a:defRPr sz="1200">
                <a:solidFill>
                  <a:schemeClr val="dk2"/>
                </a:solidFill>
              </a:defRPr>
            </a:lvl4pPr>
            <a:lvl5pPr lvl="4" algn="r">
              <a:buNone/>
              <a:defRPr sz="1200">
                <a:solidFill>
                  <a:schemeClr val="dk2"/>
                </a:solidFill>
              </a:defRPr>
            </a:lvl5pPr>
            <a:lvl6pPr lvl="5" algn="r">
              <a:buNone/>
              <a:defRPr sz="1200">
                <a:solidFill>
                  <a:schemeClr val="dk2"/>
                </a:solidFill>
              </a:defRPr>
            </a:lvl6pPr>
            <a:lvl7pPr lvl="6" algn="r">
              <a:buNone/>
              <a:defRPr sz="1200">
                <a:solidFill>
                  <a:schemeClr val="dk2"/>
                </a:solidFill>
              </a:defRPr>
            </a:lvl7pPr>
            <a:lvl8pPr lvl="7" algn="r">
              <a:buNone/>
              <a:defRPr sz="1200">
                <a:solidFill>
                  <a:schemeClr val="dk2"/>
                </a:solidFill>
              </a:defRPr>
            </a:lvl8pPr>
            <a:lvl9pPr lvl="8" algn="r">
              <a:buNone/>
              <a:defRPr sz="1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jpg"/><Relationship Id="rId4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jpg"/><Relationship Id="rId4" Type="http://schemas.openxmlformats.org/officeDocument/2006/relationships/hyperlink" Target="https://docs.google.com/document/d/1opSCqKofFBm9emIT9O0mrf04CeCU1pDZz-S5Ljb5Gus/edit?pli=1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jpg"/><Relationship Id="rId4" Type="http://schemas.openxmlformats.org/officeDocument/2006/relationships/hyperlink" Target="https://www.figma.com/file/L9WwScC371BEBw9K1sbYGg/Sprout-Hi-Fi?node-id=1995%3A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30000" cy="598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/>
          <p:nvPr/>
        </p:nvSpPr>
        <p:spPr>
          <a:xfrm>
            <a:off x="5021775" y="3241500"/>
            <a:ext cx="12135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1" sz="4000" u="sng">
              <a:solidFill>
                <a:srgbClr val="99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5"/>
          <p:cNvSpPr txBox="1"/>
          <p:nvPr/>
        </p:nvSpPr>
        <p:spPr>
          <a:xfrm>
            <a:off x="5095950" y="3241500"/>
            <a:ext cx="1238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1" sz="4000" u="sng">
              <a:solidFill>
                <a:srgbClr val="99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